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>
      <p:ext uri="{19B8F6BF-5375-455C-9EA6-DF929625EA0E}">
        <p15:presenceInfo xmlns:p15="http://schemas.microsoft.com/office/powerpoint/2012/main" userId="08c5320d99ca8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901</TotalTime>
  <Words>716</Words>
  <Application>Microsoft Office PowerPoint</Application>
  <PresentationFormat>Widescreen</PresentationFormat>
  <Paragraphs>110</Paragraphs>
  <Slides>27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Wu, Jichong</cp:lastModifiedBy>
  <cp:revision>59</cp:revision>
  <dcterms:created xsi:type="dcterms:W3CDTF">2021-03-18T13:48:05Z</dcterms:created>
  <dcterms:modified xsi:type="dcterms:W3CDTF">2021-03-21T21:25:19Z</dcterms:modified>
</cp:coreProperties>
</file>